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18"/>
  </p:notesMasterIdLst>
  <p:handoutMasterIdLst>
    <p:handoutMasterId r:id="rId19"/>
  </p:handoutMasterIdLst>
  <p:sldIdLst>
    <p:sldId id="256" r:id="rId2"/>
    <p:sldId id="302" r:id="rId3"/>
    <p:sldId id="305" r:id="rId4"/>
    <p:sldId id="303" r:id="rId5"/>
    <p:sldId id="304" r:id="rId6"/>
    <p:sldId id="315" r:id="rId7"/>
    <p:sldId id="306" r:id="rId8"/>
    <p:sldId id="307" r:id="rId9"/>
    <p:sldId id="284" r:id="rId10"/>
    <p:sldId id="301" r:id="rId11"/>
    <p:sldId id="309" r:id="rId12"/>
    <p:sldId id="316" r:id="rId13"/>
    <p:sldId id="317" r:id="rId14"/>
    <p:sldId id="318" r:id="rId15"/>
    <p:sldId id="319" r:id="rId16"/>
    <p:sldId id="314" r:id="rId1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599" autoAdjust="0"/>
  </p:normalViewPr>
  <p:slideViewPr>
    <p:cSldViewPr>
      <p:cViewPr varScale="1">
        <p:scale>
          <a:sx n="82" d="100"/>
          <a:sy n="82" d="100"/>
        </p:scale>
        <p:origin x="115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F20C6E43-BCEF-4023-ABD8-0917B43B78A9}" type="datetimeFigureOut">
              <a:rPr lang="en-US"/>
              <a:pPr>
                <a:defRPr/>
              </a:pPr>
              <a:t>06/09/2017</a:t>
            </a:fld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Arial" charset="0"/>
              </a:defRPr>
            </a:lvl1pPr>
          </a:lstStyle>
          <a:p>
            <a:pPr>
              <a:defRPr/>
            </a:pPr>
            <a:fld id="{4B50BE5D-EE0F-41CE-BC5F-809707499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812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0D9F586-49D9-4580-9EEE-1CDCEBCA9254}" type="datetimeFigureOut">
              <a:rPr lang="en-US"/>
              <a:pPr>
                <a:defRPr/>
              </a:pPr>
              <a:t>06/09/2017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55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Chương 0</a:t>
            </a:r>
          </a:p>
        </p:txBody>
      </p:sp>
      <p:sp>
        <p:nvSpPr>
          <p:cNvPr id="14339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6A1F84-3C38-411D-9E3C-E019D3724F03}" type="slidenum">
              <a:rPr lang="en-US" smtClean="0"/>
              <a:pPr eaLnBrk="1" hangingPunct="1"/>
              <a:t>1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86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Chỗ dành sẵn cho Số hiệu Bản chiế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36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Chỗ dành sẵn cho Số hiệu Bản chiế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23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Chương 0</a:t>
            </a:r>
          </a:p>
        </p:txBody>
      </p:sp>
      <p:sp>
        <p:nvSpPr>
          <p:cNvPr id="5" name="Chỗ dành sẵn cho Số hiệu Bản chiế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75A0A2-BF10-4C36-BD5B-A1E7D9562A05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280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 userDrawn="1"/>
        </p:nvSpPr>
        <p:spPr>
          <a:xfrm>
            <a:off x="0" y="0"/>
            <a:ext cx="9144000" cy="4267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498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A57F7-E2B3-4162-9C9F-A184595180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4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4B0847-C7A4-406F-933A-CFA9271CE89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69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82AF8B-02B0-4BCC-9265-A6B81652D7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4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1"/>
            <a:ext cx="8077200" cy="990600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5767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ular Callout 6"/>
          <p:cNvSpPr/>
          <p:nvPr userDrawn="1"/>
        </p:nvSpPr>
        <p:spPr>
          <a:xfrm>
            <a:off x="0" y="0"/>
            <a:ext cx="9144000" cy="1219200"/>
          </a:xfrm>
          <a:prstGeom prst="wedgeRectCallout">
            <a:avLst>
              <a:gd name="adj1" fmla="val -29869"/>
              <a:gd name="adj2" fmla="val 66115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/>
          <p:cNvSpPr/>
          <p:nvPr userDrawn="1"/>
        </p:nvSpPr>
        <p:spPr>
          <a:xfrm>
            <a:off x="8305800" y="6316663"/>
            <a:ext cx="762000" cy="482600"/>
          </a:xfrm>
          <a:prstGeom prst="hexagon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FCA4BCEA-B82B-4361-B031-25263A339E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EFC169-3387-4420-8270-C5C79408C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6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E50664-6414-46D2-B516-40F68E0D6B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1301F-E096-4209-8D45-DADA4336C3A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61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7D1E3-2F5A-4466-B7F2-D1F3E06007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1363-A33A-4BDB-86FB-2F1C30A2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12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0E4C0-AF4A-4F78-B51B-63EB7F19F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11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73ECB-F0F2-4658-B186-7C21E42796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1FC263-8A8D-446B-819E-FCBA0CBDBE5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61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inhthai@huflit.edu.v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minhthai.edu.v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sualstudio.com/downloads" TargetMode="External"/><Relationship Id="rId2" Type="http://schemas.openxmlformats.org/officeDocument/2006/relationships/hyperlink" Target="https://sourceforge.net/projects/orwelldevcp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programming.com/" TargetMode="External"/><Relationship Id="rId5" Type="http://schemas.openxmlformats.org/officeDocument/2006/relationships/hyperlink" Target="http://www.minhthai.edu.vn/NhapMonLapTrinh/-hutech-bai-giang-lap-trinh-c" TargetMode="External"/><Relationship Id="rId4" Type="http://schemas.openxmlformats.org/officeDocument/2006/relationships/hyperlink" Target="https://www.jetbrains.com/clion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0730" y="2332833"/>
            <a:ext cx="7543799" cy="1066800"/>
          </a:xfrm>
        </p:spPr>
        <p:txBody>
          <a:bodyPr>
            <a:normAutofit fontScale="90000"/>
          </a:bodyPr>
          <a:lstStyle/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en-US" sz="4400" b="1" dirty="0" err="1"/>
              <a:t>Lập</a:t>
            </a:r>
            <a:r>
              <a:rPr lang="en-US" sz="4400" b="1" dirty="0"/>
              <a:t> </a:t>
            </a:r>
            <a:r>
              <a:rPr lang="en-US" sz="4400" b="1" dirty="0" err="1"/>
              <a:t>trình</a:t>
            </a:r>
            <a:r>
              <a:rPr lang="en-US" sz="4400" b="1" dirty="0"/>
              <a:t> C</a:t>
            </a:r>
            <a:br>
              <a:rPr lang="en-US" b="1" dirty="0"/>
            </a:br>
            <a:r>
              <a:rPr lang="en-US" b="1" dirty="0" err="1">
                <a:solidFill>
                  <a:srgbClr val="FFFF00"/>
                </a:solidFill>
              </a:rPr>
              <a:t>Giới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thiệu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học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phần</a:t>
            </a:r>
            <a:endParaRPr lang="en-US" b="1" i="1" dirty="0">
              <a:solidFill>
                <a:srgbClr val="FFFF00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066799" y="5049838"/>
            <a:ext cx="7086601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l" eaLnBrk="1" hangingPunct="1"/>
            <a:r>
              <a:rPr lang="en-US" sz="2400" dirty="0">
                <a:solidFill>
                  <a:srgbClr val="002060"/>
                </a:solidFill>
              </a:rPr>
              <a:t>Trần Minh Thái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Email: </a:t>
            </a:r>
            <a:r>
              <a:rPr lang="en-US" sz="2400" cap="none" dirty="0">
                <a:solidFill>
                  <a:srgbClr val="002060"/>
                </a:solidFill>
                <a:hlinkClick r:id="rId3"/>
              </a:rPr>
              <a:t>minhthai@huflit.edu.vn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cap="none" dirty="0">
                <a:solidFill>
                  <a:srgbClr val="002060"/>
                </a:solidFill>
              </a:rPr>
              <a:t>Website: </a:t>
            </a:r>
            <a:r>
              <a:rPr lang="en-US" sz="2400" cap="none" dirty="0">
                <a:solidFill>
                  <a:srgbClr val="002060"/>
                </a:solidFill>
                <a:hlinkClick r:id="rId4"/>
              </a:rPr>
              <a:t>www.minhthai.edu.vn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  <a:p>
            <a:pPr algn="l" eaLnBrk="1" hangingPunct="1"/>
            <a:r>
              <a:rPr lang="en-US" sz="2400" dirty="0" err="1">
                <a:solidFill>
                  <a:srgbClr val="002060"/>
                </a:solidFill>
              </a:rPr>
              <a:t>Cập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nhật</a:t>
            </a:r>
            <a:r>
              <a:rPr lang="en-US" sz="2400" dirty="0">
                <a:solidFill>
                  <a:srgbClr val="002060"/>
                </a:solidFill>
              </a:rPr>
              <a:t>: 03/09/2017</a:t>
            </a:r>
            <a:r>
              <a:rPr lang="en-US" sz="2400" cap="none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8FB772-8C16-4E2D-BDC1-F7491433AC9D}" type="slidenum">
              <a:rPr lang="en-US">
                <a:solidFill>
                  <a:srgbClr val="FFFFFF"/>
                </a:solidFill>
              </a:rPr>
              <a:pPr eaLnBrk="1" hangingPunct="1"/>
              <a:t>1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1"/>
            <a:ext cx="7772400" cy="48736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err="1"/>
              <a:t>Bài</a:t>
            </a:r>
            <a:r>
              <a:rPr lang="en-US" b="1" dirty="0"/>
              <a:t> 1. </a:t>
            </a:r>
            <a:r>
              <a:rPr lang="en-US" b="1" dirty="0" err="1"/>
              <a:t>Tổng</a:t>
            </a:r>
            <a:r>
              <a:rPr lang="en-US" b="1" dirty="0"/>
              <a:t> </a:t>
            </a:r>
            <a:r>
              <a:rPr lang="en-US" b="1" dirty="0" err="1"/>
              <a:t>quan</a:t>
            </a:r>
            <a:r>
              <a:rPr lang="en-US" b="1" dirty="0"/>
              <a:t> </a:t>
            </a:r>
            <a:r>
              <a:rPr lang="en-US" b="1" dirty="0" err="1"/>
              <a:t>về</a:t>
            </a:r>
            <a:r>
              <a:rPr lang="en-US" b="1" dirty="0"/>
              <a:t> </a:t>
            </a:r>
            <a:r>
              <a:rPr lang="en-US" b="1" dirty="0" err="1"/>
              <a:t>lập</a:t>
            </a:r>
            <a:r>
              <a:rPr lang="en-US" b="1" dirty="0"/>
              <a:t> </a:t>
            </a:r>
            <a:r>
              <a:rPr lang="en-US" b="1" dirty="0" err="1"/>
              <a:t>trình</a:t>
            </a:r>
            <a:endParaRPr lang="en-US" dirty="0"/>
          </a:p>
          <a:p>
            <a:pPr lvl="0"/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pPr lvl="0"/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endParaRPr lang="en-US" dirty="0"/>
          </a:p>
          <a:p>
            <a:pPr lvl="0"/>
            <a:r>
              <a:rPr lang="en-US" dirty="0"/>
              <a:t>Lưu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</a:p>
          <a:p>
            <a:pPr lvl="0"/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Microsoft Visual C++</a:t>
            </a:r>
          </a:p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8229600" cy="838200"/>
          </a:xfrm>
        </p:spPr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600201"/>
            <a:ext cx="8153400" cy="487362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800" b="1" dirty="0" err="1"/>
              <a:t>Bài</a:t>
            </a:r>
            <a:r>
              <a:rPr lang="en-US" sz="2800" b="1" dirty="0"/>
              <a:t> 2. </a:t>
            </a:r>
            <a:r>
              <a:rPr lang="en-US" sz="2800" b="1" dirty="0" err="1"/>
              <a:t>Các</a:t>
            </a:r>
            <a:r>
              <a:rPr lang="en-US" sz="2800" b="1" dirty="0"/>
              <a:t> </a:t>
            </a:r>
            <a:r>
              <a:rPr lang="en-US" sz="2800" b="1" dirty="0" err="1"/>
              <a:t>thành</a:t>
            </a:r>
            <a:r>
              <a:rPr lang="en-US" sz="2800" b="1" dirty="0"/>
              <a:t> </a:t>
            </a:r>
            <a:r>
              <a:rPr lang="en-US" sz="2800" b="1" dirty="0" err="1"/>
              <a:t>phần</a:t>
            </a:r>
            <a:r>
              <a:rPr lang="en-US" sz="2800" b="1" dirty="0"/>
              <a:t> </a:t>
            </a:r>
            <a:r>
              <a:rPr lang="en-US" sz="2800" b="1" dirty="0" err="1"/>
              <a:t>cơ</a:t>
            </a:r>
            <a:r>
              <a:rPr lang="en-US" sz="2800" b="1" dirty="0"/>
              <a:t> </a:t>
            </a:r>
            <a:r>
              <a:rPr lang="en-US" sz="2800" b="1" dirty="0" err="1"/>
              <a:t>bản</a:t>
            </a:r>
            <a:r>
              <a:rPr lang="en-US" sz="2800" b="1" dirty="0"/>
              <a:t> </a:t>
            </a:r>
            <a:r>
              <a:rPr lang="en-US" sz="2800" b="1" dirty="0" err="1"/>
              <a:t>ngôn</a:t>
            </a:r>
            <a:r>
              <a:rPr lang="en-US" sz="2800" b="1" dirty="0"/>
              <a:t> </a:t>
            </a:r>
            <a:r>
              <a:rPr lang="en-US" sz="2800" b="1" dirty="0" err="1"/>
              <a:t>ngữ</a:t>
            </a:r>
            <a:r>
              <a:rPr lang="en-US" sz="2800" b="1" dirty="0"/>
              <a:t> C</a:t>
            </a:r>
            <a:endParaRPr lang="en-US" sz="2800" dirty="0"/>
          </a:p>
          <a:p>
            <a:pPr lvl="0"/>
            <a:r>
              <a:rPr lang="en-US" sz="2800" dirty="0" err="1"/>
              <a:t>Lịch</a:t>
            </a:r>
            <a:r>
              <a:rPr lang="en-US" sz="2800" dirty="0"/>
              <a:t>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ngôn</a:t>
            </a:r>
            <a:r>
              <a:rPr lang="en-US" sz="2800" dirty="0"/>
              <a:t> </a:t>
            </a:r>
            <a:r>
              <a:rPr lang="en-US" sz="2800" dirty="0" err="1"/>
              <a:t>ngữ</a:t>
            </a:r>
            <a:r>
              <a:rPr lang="en-US" sz="2800" dirty="0"/>
              <a:t> C</a:t>
            </a:r>
          </a:p>
          <a:p>
            <a:pPr lvl="0"/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khái</a:t>
            </a:r>
            <a:r>
              <a:rPr lang="en-US" sz="2800" dirty="0"/>
              <a:t> </a:t>
            </a:r>
            <a:r>
              <a:rPr lang="en-US" sz="2800" dirty="0" err="1"/>
              <a:t>niệm</a:t>
            </a:r>
            <a:endParaRPr lang="en-US" sz="2800" dirty="0"/>
          </a:p>
          <a:p>
            <a:pPr lvl="0"/>
            <a:r>
              <a:rPr lang="en-US" sz="2800" dirty="0" err="1"/>
              <a:t>Ký</a:t>
            </a:r>
            <a:r>
              <a:rPr lang="en-US" sz="2800" dirty="0"/>
              <a:t> </a:t>
            </a:r>
            <a:r>
              <a:rPr lang="en-US" sz="2800" dirty="0" err="1"/>
              <a:t>hiệu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 </a:t>
            </a:r>
            <a:r>
              <a:rPr lang="en-US" sz="2800" dirty="0" err="1"/>
              <a:t>toán</a:t>
            </a:r>
            <a:endParaRPr lang="en-US" sz="2800" dirty="0"/>
          </a:p>
          <a:p>
            <a:pPr lvl="0"/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nhập</a:t>
            </a:r>
            <a:r>
              <a:rPr lang="en-US" sz="2800" dirty="0"/>
              <a:t> </a:t>
            </a:r>
            <a:r>
              <a:rPr lang="en-US" sz="2800" dirty="0" err="1"/>
              <a:t>xuất</a:t>
            </a:r>
            <a:r>
              <a:rPr lang="en-US" sz="2800" dirty="0"/>
              <a:t> </a:t>
            </a:r>
            <a:r>
              <a:rPr lang="en-US" sz="2800" dirty="0" err="1"/>
              <a:t>dữ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endParaRPr lang="en-US" sz="2800" dirty="0"/>
          </a:p>
          <a:p>
            <a:pPr lvl="0"/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bản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endParaRPr lang="en-US" sz="2800" dirty="0"/>
          </a:p>
          <a:p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951214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/>
              <a:t>Bài</a:t>
            </a:r>
            <a:r>
              <a:rPr lang="en-US" b="1" dirty="0"/>
              <a:t> 3. </a:t>
            </a:r>
            <a:r>
              <a:rPr lang="en-US" b="1" dirty="0" err="1"/>
              <a:t>Cấu</a:t>
            </a:r>
            <a:r>
              <a:rPr lang="en-US" b="1" dirty="0"/>
              <a:t> </a:t>
            </a:r>
            <a:r>
              <a:rPr lang="en-US" b="1" dirty="0" err="1"/>
              <a:t>trúc</a:t>
            </a:r>
            <a:r>
              <a:rPr lang="en-US" b="1" dirty="0"/>
              <a:t> </a:t>
            </a:r>
            <a:r>
              <a:rPr lang="en-US" b="1" dirty="0" err="1"/>
              <a:t>điều</a:t>
            </a:r>
            <a:r>
              <a:rPr lang="en-US" b="1" dirty="0"/>
              <a:t> </a:t>
            </a:r>
            <a:r>
              <a:rPr lang="en-US" b="1" dirty="0" err="1"/>
              <a:t>khiển</a:t>
            </a:r>
            <a:r>
              <a:rPr lang="en-US" b="1" dirty="0"/>
              <a:t> </a:t>
            </a:r>
            <a:r>
              <a:rPr lang="en-US" b="1" dirty="0" err="1"/>
              <a:t>ngôn</a:t>
            </a:r>
            <a:r>
              <a:rPr lang="en-US" b="1" dirty="0"/>
              <a:t> </a:t>
            </a:r>
            <a:r>
              <a:rPr lang="en-US" b="1" dirty="0" err="1"/>
              <a:t>ngữ</a:t>
            </a:r>
            <a:r>
              <a:rPr lang="en-US" b="1" dirty="0"/>
              <a:t> C</a:t>
            </a:r>
            <a:endParaRPr lang="en-US" dirty="0"/>
          </a:p>
          <a:p>
            <a:pPr lvl="0"/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</a:t>
            </a:r>
          </a:p>
          <a:p>
            <a:pPr lvl="0"/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rẽ</a:t>
            </a:r>
            <a:r>
              <a:rPr lang="en-US" dirty="0"/>
              <a:t> </a:t>
            </a:r>
            <a:r>
              <a:rPr lang="en-US" dirty="0" err="1"/>
              <a:t>nhánh</a:t>
            </a:r>
            <a:r>
              <a:rPr lang="en-US" dirty="0"/>
              <a:t>: if, if...else</a:t>
            </a:r>
          </a:p>
          <a:p>
            <a:pPr lvl="0"/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: switch...case</a:t>
            </a:r>
          </a:p>
          <a:p>
            <a:pPr lvl="0"/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lặp</a:t>
            </a:r>
            <a:r>
              <a:rPr lang="en-US" dirty="0"/>
              <a:t>: while, for, do...while</a:t>
            </a:r>
          </a:p>
          <a:p>
            <a:pPr lvl="0"/>
            <a:r>
              <a:rPr lang="en-US" dirty="0" err="1"/>
              <a:t>Lệnh</a:t>
            </a:r>
            <a:r>
              <a:rPr lang="en-US" dirty="0"/>
              <a:t> break, continue</a:t>
            </a:r>
          </a:p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554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/>
              <a:t>Bài</a:t>
            </a:r>
            <a:r>
              <a:rPr lang="en-US" b="1" dirty="0"/>
              <a:t> 4. </a:t>
            </a:r>
            <a:r>
              <a:rPr lang="en-US" b="1" dirty="0" err="1"/>
              <a:t>Lập</a:t>
            </a:r>
            <a:r>
              <a:rPr lang="en-US" b="1" dirty="0"/>
              <a:t> </a:t>
            </a:r>
            <a:r>
              <a:rPr lang="en-US" b="1" dirty="0" err="1"/>
              <a:t>trình</a:t>
            </a:r>
            <a:r>
              <a:rPr lang="en-US" b="1" dirty="0"/>
              <a:t> </a:t>
            </a:r>
            <a:r>
              <a:rPr lang="en-US" b="1" dirty="0" err="1"/>
              <a:t>bằng</a:t>
            </a:r>
            <a:r>
              <a:rPr lang="en-US" b="1" dirty="0"/>
              <a:t> </a:t>
            </a:r>
            <a:r>
              <a:rPr lang="en-US" b="1" dirty="0" err="1"/>
              <a:t>phương</a:t>
            </a:r>
            <a:r>
              <a:rPr lang="en-US" b="1" dirty="0"/>
              <a:t> </a:t>
            </a:r>
            <a:r>
              <a:rPr lang="en-US" b="1" dirty="0" err="1"/>
              <a:t>pháp</a:t>
            </a:r>
            <a:r>
              <a:rPr lang="en-US" b="1" dirty="0"/>
              <a:t> </a:t>
            </a:r>
            <a:r>
              <a:rPr lang="en-US" b="1" dirty="0" err="1"/>
              <a:t>hàm</a:t>
            </a:r>
            <a:endParaRPr lang="en-US" dirty="0"/>
          </a:p>
          <a:p>
            <a:pPr lvl="0"/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  <a:p>
            <a:pPr lvl="0"/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xây</a:t>
            </a:r>
            <a:r>
              <a:rPr lang="en-US" dirty="0"/>
              <a:t> </a:t>
            </a:r>
            <a:r>
              <a:rPr lang="en-US" dirty="0" err="1"/>
              <a:t>dựng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  <a:p>
            <a:pPr lvl="0"/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,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  <a:p>
            <a:pPr lvl="0"/>
            <a:r>
              <a:rPr lang="en-US" dirty="0" err="1"/>
              <a:t>Tầm</a:t>
            </a:r>
            <a:r>
              <a:rPr lang="en-US" dirty="0"/>
              <a:t> </a:t>
            </a:r>
            <a:r>
              <a:rPr lang="en-US" dirty="0" err="1"/>
              <a:t>vực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dirty="0"/>
          </a:p>
          <a:p>
            <a:pPr lvl="0"/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,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biến</a:t>
            </a:r>
            <a:endParaRPr lang="en-US" dirty="0"/>
          </a:p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802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5105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err="1"/>
              <a:t>Bài</a:t>
            </a:r>
            <a:r>
              <a:rPr lang="en-US" b="1" dirty="0"/>
              <a:t> 5. </a:t>
            </a:r>
            <a:r>
              <a:rPr lang="en-US" b="1" dirty="0" err="1"/>
              <a:t>Kiểu</a:t>
            </a:r>
            <a:r>
              <a:rPr lang="en-US" b="1" dirty="0"/>
              <a:t> </a:t>
            </a:r>
            <a:r>
              <a:rPr lang="en-US" b="1" dirty="0" err="1"/>
              <a:t>dữ</a:t>
            </a:r>
            <a:r>
              <a:rPr lang="en-US" b="1" dirty="0"/>
              <a:t> </a:t>
            </a:r>
            <a:r>
              <a:rPr lang="en-US" b="1" dirty="0" err="1"/>
              <a:t>liệu</a:t>
            </a:r>
            <a:r>
              <a:rPr lang="en-US" b="1" dirty="0"/>
              <a:t> </a:t>
            </a:r>
            <a:r>
              <a:rPr lang="en-US" b="1" dirty="0" err="1"/>
              <a:t>mảng</a:t>
            </a:r>
            <a:r>
              <a:rPr lang="en-US" b="1" dirty="0"/>
              <a:t> </a:t>
            </a:r>
            <a:r>
              <a:rPr lang="en-US" b="1" dirty="0" err="1"/>
              <a:t>một</a:t>
            </a:r>
            <a:r>
              <a:rPr lang="en-US" b="1" dirty="0"/>
              <a:t> </a:t>
            </a:r>
            <a:r>
              <a:rPr lang="en-US" b="1" dirty="0" err="1"/>
              <a:t>chiều</a:t>
            </a:r>
            <a:endParaRPr lang="en-US" dirty="0"/>
          </a:p>
          <a:p>
            <a:pPr lvl="0"/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khái</a:t>
            </a:r>
            <a:r>
              <a:rPr lang="en-US" dirty="0"/>
              <a:t> </a:t>
            </a:r>
            <a:r>
              <a:rPr lang="en-US" dirty="0" err="1"/>
              <a:t>niệm</a:t>
            </a:r>
            <a:endParaRPr lang="en-US" dirty="0"/>
          </a:p>
          <a:p>
            <a:pPr lvl="0"/>
            <a:r>
              <a:rPr lang="en-US" dirty="0" err="1"/>
              <a:t>Khai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,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xuất</a:t>
            </a:r>
            <a:endParaRPr lang="en-US" dirty="0"/>
          </a:p>
          <a:p>
            <a:pPr lvl="0"/>
            <a:r>
              <a:rPr lang="en-US" dirty="0" err="1"/>
              <a:t>Nhập</a:t>
            </a:r>
            <a:r>
              <a:rPr lang="en-US" dirty="0"/>
              <a:t>,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  <a:p>
            <a:pPr lvl="0"/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(</a:t>
            </a:r>
            <a:r>
              <a:rPr lang="en-US" dirty="0" err="1"/>
              <a:t>lọc</a:t>
            </a:r>
            <a:r>
              <a:rPr lang="en-US" dirty="0"/>
              <a:t>)</a:t>
            </a:r>
          </a:p>
          <a:p>
            <a:pPr lvl="0"/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mảng</a:t>
            </a:r>
            <a:endParaRPr lang="en-US" dirty="0"/>
          </a:p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615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4876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err="1"/>
              <a:t>Bài</a:t>
            </a:r>
            <a:r>
              <a:rPr lang="en-US" b="1" dirty="0"/>
              <a:t> 5. </a:t>
            </a:r>
            <a:r>
              <a:rPr lang="en-US" b="1" dirty="0" err="1"/>
              <a:t>Kiểu</a:t>
            </a:r>
            <a:r>
              <a:rPr lang="en-US" b="1" dirty="0"/>
              <a:t> </a:t>
            </a:r>
            <a:r>
              <a:rPr lang="en-US" b="1" dirty="0" err="1"/>
              <a:t>dữ</a:t>
            </a:r>
            <a:r>
              <a:rPr lang="en-US" b="1" dirty="0"/>
              <a:t> </a:t>
            </a:r>
            <a:r>
              <a:rPr lang="en-US" b="1" dirty="0" err="1"/>
              <a:t>liệu</a:t>
            </a:r>
            <a:r>
              <a:rPr lang="en-US" b="1" dirty="0"/>
              <a:t> </a:t>
            </a:r>
            <a:r>
              <a:rPr lang="en-US" b="1" dirty="0" err="1"/>
              <a:t>mảng</a:t>
            </a:r>
            <a:r>
              <a:rPr lang="en-US" b="1" dirty="0"/>
              <a:t> </a:t>
            </a:r>
            <a:r>
              <a:rPr lang="en-US" b="1" dirty="0" err="1"/>
              <a:t>một</a:t>
            </a:r>
            <a:r>
              <a:rPr lang="en-US" b="1" dirty="0"/>
              <a:t> </a:t>
            </a:r>
            <a:r>
              <a:rPr lang="en-US" b="1" dirty="0" err="1"/>
              <a:t>chiều</a:t>
            </a:r>
            <a:r>
              <a:rPr lang="en-US" b="1" dirty="0"/>
              <a:t> </a:t>
            </a:r>
            <a:r>
              <a:rPr lang="en-US" b="1" i="1" dirty="0"/>
              <a:t>(</a:t>
            </a:r>
            <a:r>
              <a:rPr lang="en-US" b="1" i="1" dirty="0" err="1"/>
              <a:t>tt</a:t>
            </a:r>
            <a:r>
              <a:rPr lang="en-US" b="1" i="1" dirty="0"/>
              <a:t>)</a:t>
            </a:r>
            <a:endParaRPr lang="en-US" dirty="0"/>
          </a:p>
          <a:p>
            <a:pPr lvl="0"/>
            <a:r>
              <a:rPr lang="en-US" dirty="0"/>
              <a:t>Thao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kiếm</a:t>
            </a:r>
            <a:endParaRPr lang="en-US" dirty="0"/>
          </a:p>
          <a:p>
            <a:pPr lvl="0"/>
            <a:r>
              <a:rPr lang="en-US" dirty="0" err="1"/>
              <a:t>Đếm</a:t>
            </a:r>
            <a:r>
              <a:rPr lang="en-US" dirty="0"/>
              <a:t>,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,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trước</a:t>
            </a:r>
            <a:endParaRPr lang="en-US" dirty="0"/>
          </a:p>
          <a:p>
            <a:pPr lvl="0"/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xếp</a:t>
            </a:r>
            <a:endParaRPr lang="en-US" dirty="0"/>
          </a:p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201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1" y="1371601"/>
            <a:ext cx="3799681" cy="448981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66150" y="6375400"/>
            <a:ext cx="577850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628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1752600"/>
            <a:ext cx="6019800" cy="4800600"/>
          </a:xfrm>
        </p:spPr>
        <p:txBody>
          <a:bodyPr>
            <a:normAutofit/>
          </a:bodyPr>
          <a:lstStyle/>
          <a:p>
            <a:r>
              <a:rPr lang="en-US" sz="2800" dirty="0" err="1"/>
              <a:t>Tên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: </a:t>
            </a:r>
            <a:r>
              <a:rPr lang="en-US" sz="2800" dirty="0" err="1"/>
              <a:t>Lập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C</a:t>
            </a:r>
          </a:p>
          <a:p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tín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lý</a:t>
            </a:r>
            <a:r>
              <a:rPr lang="en-US" sz="2800" dirty="0"/>
              <a:t> </a:t>
            </a:r>
            <a:r>
              <a:rPr lang="en-US" sz="2800" dirty="0" err="1"/>
              <a:t>thuyết</a:t>
            </a:r>
            <a:r>
              <a:rPr lang="en-US" sz="2800" dirty="0"/>
              <a:t>: 02</a:t>
            </a:r>
          </a:p>
          <a:p>
            <a:pPr lvl="0"/>
            <a:r>
              <a:rPr lang="en-US" sz="2800" dirty="0" err="1"/>
              <a:t>Phân</a:t>
            </a:r>
            <a:r>
              <a:rPr lang="en-US" sz="2800" dirty="0"/>
              <a:t> </a:t>
            </a:r>
            <a:r>
              <a:rPr lang="en-US" sz="2800" dirty="0" err="1"/>
              <a:t>bổ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:</a:t>
            </a:r>
          </a:p>
          <a:p>
            <a:pPr lvl="1"/>
            <a:r>
              <a:rPr lang="en-US" sz="2400" dirty="0" err="1"/>
              <a:t>Giờ</a:t>
            </a:r>
            <a:r>
              <a:rPr lang="en-US" sz="2400" dirty="0"/>
              <a:t> </a:t>
            </a:r>
            <a:r>
              <a:rPr lang="en-US" sz="2400" dirty="0" err="1"/>
              <a:t>giảng</a:t>
            </a:r>
            <a:r>
              <a:rPr lang="en-US" sz="2400" dirty="0"/>
              <a:t> </a:t>
            </a:r>
            <a:r>
              <a:rPr lang="en-US" sz="2400" dirty="0" err="1"/>
              <a:t>lý</a:t>
            </a:r>
            <a:r>
              <a:rPr lang="en-US" sz="2400" dirty="0"/>
              <a:t> </a:t>
            </a:r>
            <a:r>
              <a:rPr lang="en-US" sz="2400" dirty="0" err="1"/>
              <a:t>thuyết</a:t>
            </a:r>
            <a:r>
              <a:rPr lang="en-US" sz="2400" dirty="0"/>
              <a:t>:  </a:t>
            </a:r>
            <a:r>
              <a:rPr lang="en-US" sz="2400" b="1" dirty="0"/>
              <a:t>20</a:t>
            </a:r>
            <a:r>
              <a:rPr lang="en-US" sz="2400" dirty="0"/>
              <a:t> </a:t>
            </a:r>
            <a:r>
              <a:rPr lang="en-US" sz="2400" dirty="0" err="1"/>
              <a:t>tiết</a:t>
            </a:r>
            <a:endParaRPr lang="en-US" sz="2400" dirty="0"/>
          </a:p>
          <a:p>
            <a:pPr lvl="1"/>
            <a:r>
              <a:rPr lang="en-US" sz="2400" dirty="0" err="1"/>
              <a:t>Giờ</a:t>
            </a:r>
            <a:r>
              <a:rPr lang="en-US" sz="2400" dirty="0"/>
              <a:t> </a:t>
            </a:r>
            <a:r>
              <a:rPr lang="en-US" sz="2400" dirty="0" err="1"/>
              <a:t>làm</a:t>
            </a:r>
            <a:r>
              <a:rPr lang="en-US" sz="2400" dirty="0"/>
              <a:t> </a:t>
            </a:r>
            <a:r>
              <a:rPr lang="en-US" sz="2400" dirty="0" err="1"/>
              <a:t>bài</a:t>
            </a:r>
            <a:r>
              <a:rPr lang="en-US" sz="2400" dirty="0"/>
              <a:t> </a:t>
            </a:r>
            <a:r>
              <a:rPr lang="en-US" sz="2400" dirty="0" err="1"/>
              <a:t>tập</a:t>
            </a:r>
            <a:r>
              <a:rPr lang="en-US" sz="2400" dirty="0"/>
              <a:t>, </a:t>
            </a:r>
            <a:r>
              <a:rPr lang="en-US" sz="2400" dirty="0" err="1"/>
              <a:t>thảo</a:t>
            </a:r>
            <a:r>
              <a:rPr lang="en-US" sz="2400" dirty="0"/>
              <a:t> </a:t>
            </a:r>
            <a:r>
              <a:rPr lang="en-US" sz="2400" dirty="0" err="1"/>
              <a:t>luận</a:t>
            </a:r>
            <a:r>
              <a:rPr lang="en-US" sz="2400" dirty="0"/>
              <a:t> </a:t>
            </a:r>
            <a:r>
              <a:rPr lang="en-US" sz="2400" dirty="0" err="1"/>
              <a:t>tại</a:t>
            </a:r>
            <a:r>
              <a:rPr lang="en-US" sz="2400" dirty="0"/>
              <a:t> </a:t>
            </a:r>
            <a:r>
              <a:rPr lang="en-US" sz="2400" dirty="0" err="1"/>
              <a:t>lớp</a:t>
            </a:r>
            <a:r>
              <a:rPr lang="en-US" sz="2400" dirty="0"/>
              <a:t>: </a:t>
            </a:r>
            <a:r>
              <a:rPr lang="en-US" sz="2400" b="1" dirty="0"/>
              <a:t>10</a:t>
            </a:r>
            <a:r>
              <a:rPr lang="en-US" sz="2400" dirty="0"/>
              <a:t> </a:t>
            </a:r>
            <a:r>
              <a:rPr lang="en-US" sz="2400" dirty="0" err="1"/>
              <a:t>tiết</a:t>
            </a:r>
            <a:endParaRPr lang="en-US" sz="2400" dirty="0"/>
          </a:p>
          <a:p>
            <a:pPr lvl="1"/>
            <a:r>
              <a:rPr lang="en-US" sz="2400" dirty="0" err="1"/>
              <a:t>Giờ</a:t>
            </a:r>
            <a:r>
              <a:rPr lang="en-US" sz="2400" dirty="0"/>
              <a:t> </a:t>
            </a:r>
            <a:r>
              <a:rPr lang="en-US" sz="2400" dirty="0" err="1"/>
              <a:t>tự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viên</a:t>
            </a:r>
            <a:r>
              <a:rPr lang="en-US" sz="2400" dirty="0"/>
              <a:t>: </a:t>
            </a:r>
            <a:r>
              <a:rPr lang="en-US" sz="2400" b="1" dirty="0"/>
              <a:t>60</a:t>
            </a:r>
            <a:r>
              <a:rPr lang="en-US" sz="2400" dirty="0"/>
              <a:t> </a:t>
            </a:r>
            <a:r>
              <a:rPr lang="en-US" sz="2400" dirty="0" err="1"/>
              <a:t>giờ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66150" y="6375400"/>
            <a:ext cx="577850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79" y="2743200"/>
            <a:ext cx="2041221" cy="257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920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Tóm</a:t>
            </a:r>
            <a:r>
              <a:rPr lang="en-US" dirty="0"/>
              <a:t> </a:t>
            </a:r>
            <a:r>
              <a:rPr lang="en-US" dirty="0" err="1"/>
              <a:t>tắt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1524000"/>
            <a:ext cx="8077200" cy="5257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khái</a:t>
            </a:r>
            <a:r>
              <a:rPr lang="en-US" sz="2800" dirty="0"/>
              <a:t> </a:t>
            </a:r>
            <a:r>
              <a:rPr lang="en-US" sz="2800" dirty="0" err="1"/>
              <a:t>niệm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bản</a:t>
            </a:r>
            <a:r>
              <a:rPr lang="en-US" sz="2800" dirty="0"/>
              <a:t> </a:t>
            </a:r>
            <a:r>
              <a:rPr lang="en-US" sz="2800" dirty="0" err="1"/>
              <a:t>lưu</a:t>
            </a:r>
            <a:r>
              <a:rPr lang="en-US" sz="2800" dirty="0"/>
              <a:t> </a:t>
            </a:r>
            <a:r>
              <a:rPr lang="en-US" sz="2800" dirty="0" err="1"/>
              <a:t>đồ</a:t>
            </a:r>
            <a:r>
              <a:rPr lang="en-US" sz="2800" dirty="0"/>
              <a:t> </a:t>
            </a:r>
            <a:r>
              <a:rPr lang="en-US" sz="2800" dirty="0" err="1"/>
              <a:t>giải</a:t>
            </a:r>
            <a:r>
              <a:rPr lang="en-US" sz="2800" dirty="0"/>
              <a:t> </a:t>
            </a:r>
            <a:r>
              <a:rPr lang="en-US" sz="2800" dirty="0" err="1"/>
              <a:t>thuật</a:t>
            </a:r>
            <a:r>
              <a:rPr lang="en-US" sz="2800" dirty="0"/>
              <a:t> (</a:t>
            </a:r>
            <a:r>
              <a:rPr lang="en-US" sz="2800" i="1" dirty="0"/>
              <a:t>flowchart</a:t>
            </a:r>
            <a:r>
              <a:rPr lang="en-US" sz="2800" dirty="0"/>
              <a:t>), </a:t>
            </a:r>
            <a:r>
              <a:rPr lang="en-US" sz="2800" dirty="0" err="1"/>
              <a:t>lập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bằng</a:t>
            </a:r>
            <a:r>
              <a:rPr lang="en-US" sz="2800" dirty="0"/>
              <a:t> </a:t>
            </a:r>
            <a:r>
              <a:rPr lang="en-US" sz="2800" dirty="0" err="1"/>
              <a:t>ngôn</a:t>
            </a:r>
            <a:r>
              <a:rPr lang="en-US" sz="2800" dirty="0"/>
              <a:t> </a:t>
            </a:r>
            <a:r>
              <a:rPr lang="en-US" sz="2800" dirty="0" err="1"/>
              <a:t>ngữ</a:t>
            </a:r>
            <a:r>
              <a:rPr lang="en-US" sz="2800" dirty="0"/>
              <a:t> C, </a:t>
            </a:r>
            <a:r>
              <a:rPr lang="en-US" sz="2800" dirty="0" err="1"/>
              <a:t>bao</a:t>
            </a:r>
            <a:r>
              <a:rPr lang="en-US" sz="2800" dirty="0"/>
              <a:t> </a:t>
            </a:r>
            <a:r>
              <a:rPr lang="en-US" sz="2800" dirty="0" err="1"/>
              <a:t>gồm</a:t>
            </a:r>
            <a:r>
              <a:rPr lang="en-US" sz="2800" dirty="0"/>
              <a:t>: </a:t>
            </a:r>
          </a:p>
          <a:p>
            <a:pPr algn="just"/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kiểu</a:t>
            </a:r>
            <a:r>
              <a:rPr lang="en-US" sz="2800" dirty="0"/>
              <a:t> </a:t>
            </a:r>
            <a:r>
              <a:rPr lang="en-US" sz="2800" dirty="0" err="1"/>
              <a:t>dữ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sở</a:t>
            </a:r>
            <a:r>
              <a:rPr lang="en-US" sz="2800" dirty="0"/>
              <a:t>,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ký</a:t>
            </a:r>
            <a:r>
              <a:rPr lang="en-US" sz="2800" dirty="0"/>
              <a:t> </a:t>
            </a:r>
            <a:r>
              <a:rPr lang="en-US" sz="2800" dirty="0" err="1"/>
              <a:t>hiệu</a:t>
            </a:r>
            <a:r>
              <a:rPr lang="en-US" sz="2800" dirty="0"/>
              <a:t>,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khóa</a:t>
            </a:r>
            <a:r>
              <a:rPr lang="en-US" sz="2800" dirty="0"/>
              <a:t>; </a:t>
            </a:r>
          </a:p>
          <a:p>
            <a:pPr algn="just"/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nhập</a:t>
            </a:r>
            <a:r>
              <a:rPr lang="en-US" sz="2800" dirty="0"/>
              <a:t>/ </a:t>
            </a:r>
            <a:r>
              <a:rPr lang="en-US" sz="2800" dirty="0" err="1"/>
              <a:t>xuất</a:t>
            </a:r>
            <a:r>
              <a:rPr lang="en-US" sz="2800" dirty="0"/>
              <a:t>;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toán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; </a:t>
            </a:r>
          </a:p>
          <a:p>
            <a:pPr algn="just"/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cấu</a:t>
            </a:r>
            <a:r>
              <a:rPr lang="en-US" sz="2800" dirty="0"/>
              <a:t> </a:t>
            </a:r>
            <a:r>
              <a:rPr lang="en-US" sz="2800" dirty="0" err="1"/>
              <a:t>trúc</a:t>
            </a:r>
            <a:r>
              <a:rPr lang="en-US" sz="2800" dirty="0"/>
              <a:t>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khiển</a:t>
            </a:r>
            <a:r>
              <a:rPr lang="en-US" sz="2800" dirty="0"/>
              <a:t> </a:t>
            </a:r>
            <a:r>
              <a:rPr lang="en-US" sz="2800" dirty="0" err="1"/>
              <a:t>rẽ</a:t>
            </a:r>
            <a:r>
              <a:rPr lang="en-US" sz="2800" dirty="0"/>
              <a:t> </a:t>
            </a:r>
            <a:r>
              <a:rPr lang="en-US" sz="2800" dirty="0" err="1"/>
              <a:t>nhánh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vòng</a:t>
            </a:r>
            <a:r>
              <a:rPr lang="en-US" sz="2800" dirty="0"/>
              <a:t> </a:t>
            </a:r>
            <a:r>
              <a:rPr lang="en-US" sz="2800" dirty="0" err="1"/>
              <a:t>lặp</a:t>
            </a:r>
            <a:r>
              <a:rPr lang="en-US" sz="2800" dirty="0"/>
              <a:t>;</a:t>
            </a:r>
          </a:p>
          <a:p>
            <a:pPr algn="just"/>
            <a:r>
              <a:rPr lang="en-US" sz="2800" dirty="0"/>
              <a:t> </a:t>
            </a:r>
            <a:r>
              <a:rPr lang="en-US" sz="2800" dirty="0" err="1"/>
              <a:t>Lập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 </a:t>
            </a:r>
            <a:r>
              <a:rPr lang="en-US" sz="2800" dirty="0" err="1"/>
              <a:t>pháp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; </a:t>
            </a:r>
          </a:p>
          <a:p>
            <a:pPr algn="just"/>
            <a:r>
              <a:rPr lang="en-US" sz="2800" dirty="0"/>
              <a:t> </a:t>
            </a:r>
            <a:r>
              <a:rPr lang="en-US" sz="2800" dirty="0" err="1"/>
              <a:t>Xử</a:t>
            </a:r>
            <a:r>
              <a:rPr lang="en-US" sz="2800" dirty="0"/>
              <a:t> </a:t>
            </a:r>
            <a:r>
              <a:rPr lang="en-US" sz="2800" dirty="0" err="1"/>
              <a:t>lý</a:t>
            </a:r>
            <a:r>
              <a:rPr lang="en-US" sz="2800" dirty="0"/>
              <a:t> </a:t>
            </a:r>
            <a:r>
              <a:rPr lang="en-US" sz="2800" dirty="0" err="1"/>
              <a:t>kiểu</a:t>
            </a:r>
            <a:r>
              <a:rPr lang="en-US" sz="2800" dirty="0"/>
              <a:t> </a:t>
            </a:r>
            <a:r>
              <a:rPr lang="en-US" sz="2800" dirty="0" err="1"/>
              <a:t>dữ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mảng</a:t>
            </a:r>
            <a:r>
              <a:rPr lang="en-US" sz="280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66150" y="6375400"/>
            <a:ext cx="577850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366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 err="1"/>
              <a:t>Kiến</a:t>
            </a:r>
            <a:r>
              <a:rPr lang="en-US" b="1" u="sng" dirty="0"/>
              <a:t> </a:t>
            </a:r>
            <a:r>
              <a:rPr lang="en-US" b="1" u="sng" dirty="0" err="1"/>
              <a:t>thức</a:t>
            </a:r>
            <a:endParaRPr lang="en-US" dirty="0"/>
          </a:p>
          <a:p>
            <a:pPr lvl="1"/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  <a:p>
            <a:pPr lvl="1"/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,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ký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,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khóa</a:t>
            </a:r>
            <a:r>
              <a:rPr lang="en-US" dirty="0"/>
              <a:t>, </a:t>
            </a:r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C</a:t>
            </a:r>
          </a:p>
          <a:p>
            <a:pPr lvl="1"/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thủ</a:t>
            </a:r>
            <a:r>
              <a:rPr lang="en-US" dirty="0"/>
              <a:t> </a:t>
            </a:r>
            <a:r>
              <a:rPr lang="en-US" dirty="0" err="1"/>
              <a:t>tục</a:t>
            </a:r>
            <a:r>
              <a:rPr lang="en-US" dirty="0"/>
              <a:t> </a:t>
            </a:r>
            <a:r>
              <a:rPr lang="en-US" dirty="0" err="1"/>
              <a:t>hàm</a:t>
            </a:r>
            <a:endParaRPr lang="en-US" dirty="0"/>
          </a:p>
          <a:p>
            <a:pPr lvl="1"/>
            <a:r>
              <a:rPr lang="en-US" dirty="0" err="1"/>
              <a:t>Xử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mảng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chiều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66150" y="6375400"/>
            <a:ext cx="577850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399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n-US" sz="2800" b="1" u="sng" dirty="0" err="1"/>
              <a:t>Kỹ</a:t>
            </a:r>
            <a:r>
              <a:rPr lang="en-US" sz="2800" b="1" u="sng" dirty="0"/>
              <a:t> </a:t>
            </a:r>
            <a:r>
              <a:rPr lang="en-US" sz="2800" b="1" u="sng" dirty="0" err="1"/>
              <a:t>năng</a:t>
            </a:r>
            <a:endParaRPr lang="en-US" sz="2800" dirty="0"/>
          </a:p>
          <a:p>
            <a:pPr lvl="1" algn="just"/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công</a:t>
            </a:r>
            <a:r>
              <a:rPr lang="en-US" sz="2800" dirty="0"/>
              <a:t> </a:t>
            </a:r>
            <a:r>
              <a:rPr lang="en-US" sz="2800" dirty="0" err="1"/>
              <a:t>cụ</a:t>
            </a:r>
            <a:r>
              <a:rPr lang="en-US" sz="2800" dirty="0"/>
              <a:t> </a:t>
            </a:r>
            <a:r>
              <a:rPr lang="en-US" sz="2800" dirty="0" err="1"/>
              <a:t>lập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Microsoft Visual C++</a:t>
            </a:r>
          </a:p>
          <a:p>
            <a:pPr lvl="1" algn="just"/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công</a:t>
            </a:r>
            <a:r>
              <a:rPr lang="en-US" sz="2800" dirty="0"/>
              <a:t> </a:t>
            </a:r>
            <a:r>
              <a:rPr lang="en-US" sz="2800" dirty="0" err="1"/>
              <a:t>cụ</a:t>
            </a:r>
            <a:r>
              <a:rPr lang="en-US" sz="2800" dirty="0"/>
              <a:t> </a:t>
            </a:r>
            <a:r>
              <a:rPr lang="en-US" sz="2800" dirty="0" err="1"/>
              <a:t>mô</a:t>
            </a:r>
            <a:r>
              <a:rPr lang="en-US" sz="2800" dirty="0"/>
              <a:t> </a:t>
            </a:r>
            <a:r>
              <a:rPr lang="en-US" sz="2800" dirty="0" err="1"/>
              <a:t>tả</a:t>
            </a:r>
            <a:r>
              <a:rPr lang="en-US" sz="2800" dirty="0"/>
              <a:t> </a:t>
            </a:r>
            <a:r>
              <a:rPr lang="en-US" sz="2800" dirty="0" err="1"/>
              <a:t>giải</a:t>
            </a:r>
            <a:r>
              <a:rPr lang="en-US" sz="2800" dirty="0"/>
              <a:t> </a:t>
            </a:r>
            <a:r>
              <a:rPr lang="en-US" sz="2800" dirty="0" err="1"/>
              <a:t>thuật</a:t>
            </a:r>
            <a:r>
              <a:rPr lang="en-US" sz="2800" dirty="0"/>
              <a:t> </a:t>
            </a:r>
            <a:r>
              <a:rPr lang="en-US" sz="2800" dirty="0" err="1"/>
              <a:t>bằng</a:t>
            </a:r>
            <a:r>
              <a:rPr lang="en-US" sz="2800" dirty="0"/>
              <a:t> </a:t>
            </a:r>
            <a:r>
              <a:rPr lang="en-US" sz="2800" dirty="0" err="1"/>
              <a:t>lưu</a:t>
            </a:r>
            <a:r>
              <a:rPr lang="en-US" sz="2800" dirty="0"/>
              <a:t> </a:t>
            </a:r>
            <a:r>
              <a:rPr lang="en-US" sz="2800" dirty="0" err="1"/>
              <a:t>đồ</a:t>
            </a:r>
            <a:r>
              <a:rPr lang="en-US" sz="2800" dirty="0"/>
              <a:t> Crocodile Clips</a:t>
            </a:r>
          </a:p>
          <a:p>
            <a:pPr lvl="1" algn="just"/>
            <a:r>
              <a:rPr lang="en-US" sz="2800" dirty="0" err="1"/>
              <a:t>Cài</a:t>
            </a:r>
            <a:r>
              <a:rPr lang="en-US" sz="2800" dirty="0"/>
              <a:t> </a:t>
            </a:r>
            <a:r>
              <a:rPr lang="en-US" sz="2800" dirty="0" err="1"/>
              <a:t>đặt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chương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bằng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 </a:t>
            </a:r>
            <a:r>
              <a:rPr lang="en-US" sz="2800" dirty="0" err="1"/>
              <a:t>pháp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toán</a:t>
            </a:r>
            <a:r>
              <a:rPr lang="en-US" sz="2800" dirty="0"/>
              <a:t> </a:t>
            </a:r>
            <a:r>
              <a:rPr lang="en-US" sz="2800" dirty="0" err="1"/>
              <a:t>dựa</a:t>
            </a:r>
            <a:r>
              <a:rPr lang="en-US" sz="2800" dirty="0"/>
              <a:t> </a:t>
            </a:r>
            <a:r>
              <a:rPr lang="en-US" sz="2800" dirty="0" err="1"/>
              <a:t>trên</a:t>
            </a:r>
            <a:r>
              <a:rPr lang="en-US" sz="2800" dirty="0"/>
              <a:t> </a:t>
            </a:r>
            <a:r>
              <a:rPr lang="en-US" sz="2800" dirty="0" err="1"/>
              <a:t>kiểu</a:t>
            </a:r>
            <a:r>
              <a:rPr lang="en-US" sz="2800" dirty="0"/>
              <a:t> </a:t>
            </a:r>
            <a:r>
              <a:rPr lang="en-US" sz="2800" dirty="0" err="1"/>
              <a:t>dữ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bản</a:t>
            </a:r>
            <a:r>
              <a:rPr lang="en-US" sz="2800" dirty="0"/>
              <a:t>, </a:t>
            </a:r>
            <a:r>
              <a:rPr lang="en-US" sz="2800" dirty="0" err="1"/>
              <a:t>kiểu</a:t>
            </a:r>
            <a:r>
              <a:rPr lang="en-US" sz="2800" dirty="0"/>
              <a:t> </a:t>
            </a:r>
            <a:r>
              <a:rPr lang="en-US" sz="2800" dirty="0" err="1"/>
              <a:t>dữ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mảng</a:t>
            </a:r>
            <a:r>
              <a:rPr lang="en-US" sz="2800" dirty="0"/>
              <a:t>, </a:t>
            </a:r>
            <a:r>
              <a:rPr lang="en-US" sz="2800" dirty="0" err="1"/>
              <a:t>kiểu</a:t>
            </a:r>
            <a:r>
              <a:rPr lang="en-US" sz="2800" dirty="0"/>
              <a:t> </a:t>
            </a:r>
            <a:r>
              <a:rPr lang="en-US" sz="2800" dirty="0" err="1"/>
              <a:t>dữ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cấu</a:t>
            </a:r>
            <a:r>
              <a:rPr lang="en-US" sz="2800" dirty="0"/>
              <a:t> </a:t>
            </a:r>
            <a:r>
              <a:rPr lang="en-US" sz="2800" dirty="0" err="1"/>
              <a:t>trúc</a:t>
            </a:r>
            <a:r>
              <a:rPr lang="en-US" sz="2800" dirty="0"/>
              <a:t> </a:t>
            </a:r>
            <a:r>
              <a:rPr lang="en-US" sz="2800" dirty="0" err="1"/>
              <a:t>bằng</a:t>
            </a:r>
            <a:r>
              <a:rPr lang="en-US" sz="2800" dirty="0"/>
              <a:t> </a:t>
            </a:r>
            <a:r>
              <a:rPr lang="en-US" sz="2800" dirty="0" err="1"/>
              <a:t>ngôn</a:t>
            </a:r>
            <a:r>
              <a:rPr lang="en-US" sz="2800" dirty="0"/>
              <a:t> </a:t>
            </a:r>
            <a:r>
              <a:rPr lang="en-US" sz="2800" dirty="0" err="1"/>
              <a:t>ngữ</a:t>
            </a:r>
            <a:r>
              <a:rPr lang="en-US" sz="2800" dirty="0"/>
              <a:t> C</a:t>
            </a:r>
          </a:p>
          <a:p>
            <a:pPr lvl="1" algn="just"/>
            <a:r>
              <a:rPr lang="en-US" sz="2800" dirty="0" err="1"/>
              <a:t>Tìm</a:t>
            </a:r>
            <a:r>
              <a:rPr lang="en-US" sz="2800" dirty="0"/>
              <a:t> </a:t>
            </a:r>
            <a:r>
              <a:rPr lang="en-US" sz="2800" dirty="0" err="1"/>
              <a:t>kiếm</a:t>
            </a:r>
            <a:r>
              <a:rPr lang="en-US" sz="2800" dirty="0"/>
              <a:t> </a:t>
            </a:r>
            <a:r>
              <a:rPr lang="en-US" sz="2800" dirty="0" err="1"/>
              <a:t>tài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,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việc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nhóm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thuyết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66150" y="6375400"/>
            <a:ext cx="577850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568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Tài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,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cụ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&amp;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khảo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292725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buNone/>
            </a:pPr>
            <a:r>
              <a:rPr lang="en-US" b="1" dirty="0" err="1"/>
              <a:t>Công</a:t>
            </a:r>
            <a:r>
              <a:rPr lang="en-US" b="1" dirty="0"/>
              <a:t> </a:t>
            </a:r>
            <a:r>
              <a:rPr lang="en-US" b="1" dirty="0" err="1"/>
              <a:t>cụ</a:t>
            </a:r>
            <a:r>
              <a:rPr lang="en-US" b="1" dirty="0"/>
              <a:t> </a:t>
            </a:r>
            <a:r>
              <a:rPr lang="en-US" b="1" dirty="0" err="1"/>
              <a:t>lập</a:t>
            </a:r>
            <a:r>
              <a:rPr lang="en-US" b="1" dirty="0"/>
              <a:t> </a:t>
            </a:r>
            <a:r>
              <a:rPr lang="en-US" b="1" dirty="0" err="1"/>
              <a:t>trình</a:t>
            </a:r>
            <a:endParaRPr lang="en-US" b="1" dirty="0"/>
          </a:p>
          <a:p>
            <a:pPr lvl="0" algn="just"/>
            <a:r>
              <a:rPr lang="en-US" dirty="0"/>
              <a:t>Dev C: </a:t>
            </a:r>
            <a:r>
              <a:rPr lang="en-US" dirty="0">
                <a:hlinkClick r:id="rId2"/>
              </a:rPr>
              <a:t>https://sourceforge.net/projects/orwelldevcpp</a:t>
            </a:r>
            <a:r>
              <a:rPr lang="en-US" dirty="0"/>
              <a:t>  </a:t>
            </a:r>
            <a:endParaRPr lang="en-US" dirty="0"/>
          </a:p>
          <a:p>
            <a:pPr lvl="0" algn="just"/>
            <a:r>
              <a:rPr lang="en-US" dirty="0"/>
              <a:t>Microsoft Visual Studio: </a:t>
            </a:r>
            <a:r>
              <a:rPr lang="en-US" dirty="0">
                <a:hlinkClick r:id="rId3"/>
              </a:rPr>
              <a:t>https://www.visualstudio.com/downloads</a:t>
            </a:r>
            <a:endParaRPr lang="en-US" dirty="0"/>
          </a:p>
          <a:p>
            <a:pPr lvl="0" algn="just"/>
            <a:r>
              <a:rPr lang="en-US" dirty="0" err="1"/>
              <a:t>CLion</a:t>
            </a:r>
            <a:r>
              <a:rPr lang="en-US" dirty="0"/>
              <a:t>: </a:t>
            </a:r>
            <a:r>
              <a:rPr lang="en-US" dirty="0">
                <a:hlinkClick r:id="rId4"/>
              </a:rPr>
              <a:t>https://www.jetbrains.com/clion</a:t>
            </a:r>
            <a:r>
              <a:rPr lang="en-US" dirty="0"/>
              <a:t>  </a:t>
            </a:r>
            <a:endParaRPr lang="en-US" dirty="0"/>
          </a:p>
          <a:p>
            <a:pPr marL="0" lvl="0" indent="0" algn="just">
              <a:buNone/>
            </a:pPr>
            <a:r>
              <a:rPr lang="en-US" b="1" dirty="0" err="1"/>
              <a:t>Tài</a:t>
            </a:r>
            <a:r>
              <a:rPr lang="en-US" b="1" dirty="0"/>
              <a:t> </a:t>
            </a:r>
            <a:r>
              <a:rPr lang="en-US" b="1" dirty="0" err="1"/>
              <a:t>liệu</a:t>
            </a:r>
            <a:r>
              <a:rPr lang="en-US" b="1" dirty="0"/>
              <a:t> </a:t>
            </a:r>
            <a:r>
              <a:rPr lang="en-US" b="1" dirty="0" err="1"/>
              <a:t>tham</a:t>
            </a:r>
            <a:r>
              <a:rPr lang="en-US" b="1" dirty="0"/>
              <a:t> </a:t>
            </a:r>
            <a:r>
              <a:rPr lang="en-US" b="1" dirty="0" err="1"/>
              <a:t>khảo</a:t>
            </a:r>
            <a:endParaRPr lang="en-US" b="1" dirty="0"/>
          </a:p>
          <a:p>
            <a:pPr lvl="0" algn="just"/>
            <a:r>
              <a:rPr lang="en-US" dirty="0"/>
              <a:t>Slide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: </a:t>
            </a:r>
            <a:r>
              <a:rPr lang="en-US" u="sng" dirty="0">
                <a:hlinkClick r:id="rId5"/>
              </a:rPr>
              <a:t>http://www.minhthai.edu.vn/NhapMonLapTrinh/-hutech-bai-giang-lap-trinh-c</a:t>
            </a:r>
            <a:r>
              <a:rPr lang="en-US" dirty="0"/>
              <a:t> </a:t>
            </a:r>
          </a:p>
          <a:p>
            <a:pPr algn="just"/>
            <a:r>
              <a:rPr lang="en-US" dirty="0"/>
              <a:t>Website: </a:t>
            </a:r>
            <a:r>
              <a:rPr lang="en-US" dirty="0">
                <a:hlinkClick r:id="rId6"/>
              </a:rPr>
              <a:t>www.cprogramming.com</a:t>
            </a:r>
            <a:r>
              <a:rPr lang="en-US" dirty="0"/>
              <a:t>	</a:t>
            </a:r>
          </a:p>
          <a:p>
            <a:pPr algn="just"/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kiếm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Internet: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khoá</a:t>
            </a:r>
            <a:r>
              <a:rPr lang="en-US" dirty="0"/>
              <a:t> “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C”, “C programing”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66150" y="6375400"/>
            <a:ext cx="577850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198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tài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,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</a:p>
          <a:p>
            <a:pPr lvl="0" algn="just"/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buổi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, </a:t>
            </a:r>
            <a:r>
              <a:rPr lang="en-US" dirty="0" err="1"/>
              <a:t>trao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, </a:t>
            </a:r>
            <a:r>
              <a:rPr lang="en-US" dirty="0" err="1"/>
              <a:t>đóng</a:t>
            </a:r>
            <a:r>
              <a:rPr lang="en-US" dirty="0"/>
              <a:t> </a:t>
            </a:r>
            <a:r>
              <a:rPr lang="en-US" dirty="0" err="1"/>
              <a:t>góp</a:t>
            </a:r>
            <a:r>
              <a:rPr lang="en-US" dirty="0"/>
              <a:t> ý </a:t>
            </a:r>
            <a:r>
              <a:rPr lang="en-US" dirty="0" err="1"/>
              <a:t>kiến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cực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buổi</a:t>
            </a:r>
            <a:r>
              <a:rPr lang="en-US" dirty="0"/>
              <a:t> </a:t>
            </a:r>
            <a:r>
              <a:rPr lang="en-US" dirty="0" err="1"/>
              <a:t>học</a:t>
            </a:r>
            <a:endParaRPr lang="en-US" dirty="0"/>
          </a:p>
          <a:p>
            <a:pPr lvl="0" algn="just"/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chương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lớn</a:t>
            </a:r>
            <a:endParaRPr lang="en-US" dirty="0"/>
          </a:p>
          <a:p>
            <a:pPr lvl="0" algn="just"/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buổi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b="1" dirty="0" err="1">
                <a:solidFill>
                  <a:srgbClr val="C00000"/>
                </a:solidFill>
              </a:rPr>
              <a:t>cài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đặt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tất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cả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các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bài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tập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thực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hành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66150" y="6375400"/>
            <a:ext cx="577850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112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Các</a:t>
            </a:r>
            <a:r>
              <a:rPr lang="en-US" dirty="0"/>
              <a:t> qui </a:t>
            </a:r>
            <a:r>
              <a:rPr lang="en-US" dirty="0" err="1"/>
              <a:t>định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629400" cy="5029200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en-US" sz="2800" dirty="0" err="1"/>
              <a:t>Vắng</a:t>
            </a:r>
            <a:r>
              <a:rPr lang="en-US" sz="2800" dirty="0"/>
              <a:t> </a:t>
            </a:r>
            <a:r>
              <a:rPr lang="en-US" sz="2800" dirty="0" err="1"/>
              <a:t>mặt</a:t>
            </a:r>
            <a:r>
              <a:rPr lang="en-US" sz="2800" dirty="0"/>
              <a:t> </a:t>
            </a:r>
            <a:r>
              <a:rPr lang="en-US" sz="2800" dirty="0" err="1"/>
              <a:t>phải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giấy</a:t>
            </a:r>
            <a:r>
              <a:rPr lang="en-US" sz="2800" dirty="0"/>
              <a:t> </a:t>
            </a:r>
            <a:r>
              <a:rPr lang="en-US" sz="2800" dirty="0" err="1"/>
              <a:t>xin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, </a:t>
            </a:r>
            <a:r>
              <a:rPr lang="en-US" sz="2800" dirty="0" err="1"/>
              <a:t>hai</a:t>
            </a:r>
            <a:r>
              <a:rPr lang="en-US" sz="2800" dirty="0"/>
              <a:t> </a:t>
            </a:r>
            <a:r>
              <a:rPr lang="en-US" sz="2800" dirty="0" err="1"/>
              <a:t>lần</a:t>
            </a:r>
            <a:r>
              <a:rPr lang="en-US" sz="2800" dirty="0"/>
              <a:t> </a:t>
            </a:r>
            <a:r>
              <a:rPr lang="en-US" sz="2800" dirty="0" err="1"/>
              <a:t>vắng</a:t>
            </a:r>
            <a:r>
              <a:rPr lang="en-US" sz="2800" dirty="0"/>
              <a:t> </a:t>
            </a:r>
            <a:r>
              <a:rPr lang="en-US" sz="2800" dirty="0" err="1"/>
              <a:t>mặt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phép</a:t>
            </a:r>
            <a:r>
              <a:rPr lang="en-US" sz="2800" dirty="0"/>
              <a:t> </a:t>
            </a:r>
            <a:r>
              <a:rPr lang="en-US" sz="2800" dirty="0" err="1"/>
              <a:t>xem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vắng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buổi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endParaRPr lang="en-US" sz="2800" dirty="0"/>
          </a:p>
          <a:p>
            <a:pPr lvl="0" algn="just"/>
            <a:r>
              <a:rPr lang="en-US" sz="2800" dirty="0" err="1"/>
              <a:t>Vắng</a:t>
            </a:r>
            <a:r>
              <a:rPr lang="en-US" sz="2800" dirty="0"/>
              <a:t> </a:t>
            </a:r>
            <a:r>
              <a:rPr lang="en-US" sz="2800" dirty="0" err="1"/>
              <a:t>mặt</a:t>
            </a:r>
            <a:r>
              <a:rPr lang="en-US" sz="2800" dirty="0"/>
              <a:t> </a:t>
            </a:r>
            <a:r>
              <a:rPr lang="en-US" sz="2800" dirty="0" err="1"/>
              <a:t>trên</a:t>
            </a:r>
            <a:r>
              <a:rPr lang="en-US" sz="2800" dirty="0"/>
              <a:t> 20%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lần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danh</a:t>
            </a:r>
            <a:r>
              <a:rPr lang="en-US" sz="2800" dirty="0"/>
              <a:t> </a:t>
            </a:r>
            <a:r>
              <a:rPr lang="en-US" sz="2800" dirty="0" err="1"/>
              <a:t>sẽ</a:t>
            </a:r>
            <a:r>
              <a:rPr lang="en-US" sz="2800" dirty="0"/>
              <a:t> </a:t>
            </a:r>
            <a:r>
              <a:rPr lang="en-US" sz="2800" dirty="0" err="1"/>
              <a:t>bị</a:t>
            </a:r>
            <a:r>
              <a:rPr lang="en-US" sz="2800" dirty="0"/>
              <a:t> </a:t>
            </a:r>
            <a:r>
              <a:rPr lang="en-US" sz="2800" dirty="0" err="1"/>
              <a:t>cấm</a:t>
            </a:r>
            <a:r>
              <a:rPr lang="en-US" sz="2800" dirty="0"/>
              <a:t> </a:t>
            </a:r>
            <a:r>
              <a:rPr lang="en-US" sz="2800" dirty="0" err="1"/>
              <a:t>thi</a:t>
            </a:r>
            <a:endParaRPr lang="en-US" sz="2800" dirty="0"/>
          </a:p>
          <a:p>
            <a:pPr lvl="0" algn="just"/>
            <a:r>
              <a:rPr lang="en-US" sz="2800" dirty="0" err="1"/>
              <a:t>Khi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lớp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phải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>
                <a:solidFill>
                  <a:srgbClr val="FF0000"/>
                </a:solidFill>
              </a:rPr>
              <a:t>tài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liệu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học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tập</a:t>
            </a:r>
            <a:endParaRPr lang="en-US" sz="2800" dirty="0">
              <a:solidFill>
                <a:srgbClr val="FF0000"/>
              </a:solidFill>
            </a:endParaRPr>
          </a:p>
          <a:p>
            <a:pPr lvl="0" algn="just"/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việc</a:t>
            </a:r>
            <a:r>
              <a:rPr lang="en-US" sz="2800" dirty="0"/>
              <a:t> </a:t>
            </a:r>
            <a:r>
              <a:rPr lang="en-US" sz="2800" dirty="0" err="1"/>
              <a:t>riêng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lớp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endParaRPr lang="en-US" sz="2800" dirty="0"/>
          </a:p>
          <a:p>
            <a:pPr lvl="0" algn="just"/>
            <a:r>
              <a:rPr lang="en-US" sz="2800" dirty="0" err="1"/>
              <a:t>Hoàn</a:t>
            </a:r>
            <a:r>
              <a:rPr lang="en-US" sz="2800" dirty="0"/>
              <a:t> </a:t>
            </a:r>
            <a:r>
              <a:rPr lang="en-US" sz="2800" dirty="0" err="1"/>
              <a:t>thành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,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hành</a:t>
            </a:r>
            <a:r>
              <a:rPr lang="en-US" sz="2800" dirty="0"/>
              <a:t>, </a:t>
            </a:r>
            <a:r>
              <a:rPr lang="en-US" sz="2800" dirty="0" err="1"/>
              <a:t>kiểm</a:t>
            </a:r>
            <a:r>
              <a:rPr lang="en-US" sz="2800" dirty="0"/>
              <a:t> </a:t>
            </a:r>
            <a:r>
              <a:rPr lang="en-US" sz="2800" dirty="0" err="1"/>
              <a:t>tra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đúng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 qui </a:t>
            </a:r>
            <a:r>
              <a:rPr lang="en-US" sz="2800" dirty="0" err="1"/>
              <a:t>định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66150" y="6375400"/>
            <a:ext cx="577850" cy="365125"/>
          </a:xfrm>
        </p:spPr>
        <p:txBody>
          <a:bodyPr/>
          <a:lstStyle/>
          <a:p>
            <a:pPr>
              <a:defRPr/>
            </a:pPr>
            <a:fld id="{FCA4BCEA-B82B-4361-B031-25263A339E99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3" y="2972029"/>
            <a:ext cx="1828571" cy="1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615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endParaRPr lang="en-US" dirty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304799" y="1600202"/>
            <a:ext cx="8610601" cy="4873625"/>
          </a:xfrm>
        </p:spPr>
        <p:txBody>
          <a:bodyPr>
            <a:normAutofit/>
          </a:bodyPr>
          <a:lstStyle/>
          <a:p>
            <a:pPr marL="457200" indent="-457200" algn="just"/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xuyên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lớp</a:t>
            </a:r>
            <a:endParaRPr lang="en-US" dirty="0"/>
          </a:p>
          <a:p>
            <a:pPr marL="457200" indent="-457200" algn="just"/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giữa</a:t>
            </a:r>
            <a:r>
              <a:rPr lang="en-US" dirty="0"/>
              <a:t> </a:t>
            </a:r>
            <a:r>
              <a:rPr lang="en-US" dirty="0" err="1"/>
              <a:t>kỳ</a:t>
            </a:r>
            <a:endParaRPr lang="en-US" dirty="0"/>
          </a:p>
          <a:p>
            <a:pPr marL="457200" indent="-457200" algn="just"/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hành</a:t>
            </a:r>
            <a:endParaRPr lang="en-US" dirty="0"/>
          </a:p>
          <a:p>
            <a:pPr marL="457200" indent="-457200" algn="just"/>
            <a:r>
              <a:rPr lang="en-US" dirty="0"/>
              <a:t>Thi </a:t>
            </a:r>
            <a:r>
              <a:rPr lang="en-US" dirty="0" err="1"/>
              <a:t>cuối</a:t>
            </a:r>
            <a:r>
              <a:rPr lang="en-US" dirty="0"/>
              <a:t> </a:t>
            </a:r>
            <a:r>
              <a:rPr lang="en-US" dirty="0" err="1"/>
              <a:t>kỳ</a:t>
            </a:r>
            <a:endParaRPr lang="en-US" dirty="0"/>
          </a:p>
          <a:p>
            <a:pPr marL="0" indent="0" algn="just">
              <a:buNone/>
            </a:pPr>
            <a:r>
              <a:rPr lang="en-US" dirty="0">
                <a:solidFill>
                  <a:srgbClr val="C00000"/>
                </a:solidFill>
              </a:rPr>
              <a:t>	(</a:t>
            </a:r>
            <a:r>
              <a:rPr lang="en-US" dirty="0" err="1">
                <a:solidFill>
                  <a:srgbClr val="C00000"/>
                </a:solidFill>
              </a:rPr>
              <a:t>Không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dùng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tài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liệu</a:t>
            </a:r>
            <a:r>
              <a:rPr lang="en-US" dirty="0">
                <a:solidFill>
                  <a:srgbClr val="C00000"/>
                </a:solidFill>
              </a:rPr>
              <a:t> + laptop)</a:t>
            </a:r>
          </a:p>
        </p:txBody>
      </p:sp>
      <p:sp>
        <p:nvSpPr>
          <p:cNvPr id="2" name="Right Brace 1"/>
          <p:cNvSpPr/>
          <p:nvPr/>
        </p:nvSpPr>
        <p:spPr>
          <a:xfrm>
            <a:off x="4876800" y="1828800"/>
            <a:ext cx="533400" cy="990600"/>
          </a:xfrm>
          <a:prstGeom prst="righ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615354" y="2077878"/>
            <a:ext cx="8515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Times" charset="0"/>
                <a:ea typeface="Times" charset="0"/>
                <a:cs typeface="Times" charset="0"/>
              </a:rPr>
              <a:t>20%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38800" y="3790792"/>
            <a:ext cx="8515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Times" charset="0"/>
                <a:ea typeface="Times" charset="0"/>
                <a:cs typeface="Times" charset="0"/>
              </a:rPr>
              <a:t>50%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15353" y="3173173"/>
            <a:ext cx="8515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Times" charset="0"/>
                <a:ea typeface="Times" charset="0"/>
                <a:cs typeface="Times" charset="0"/>
              </a:rPr>
              <a:t>30%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</TotalTime>
  <Words>811</Words>
  <Application>Microsoft Office PowerPoint</Application>
  <PresentationFormat>On-screen Show (4:3)</PresentationFormat>
  <Paragraphs>123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</vt:lpstr>
      <vt:lpstr>Times New Roman</vt:lpstr>
      <vt:lpstr>Office Theme</vt:lpstr>
      <vt:lpstr>Lập trình C Giới thiệu học phần</vt:lpstr>
      <vt:lpstr>Thông tin học phần</vt:lpstr>
      <vt:lpstr>Tóm tắt nội dung</vt:lpstr>
      <vt:lpstr>Mục tiêu học phần</vt:lpstr>
      <vt:lpstr>Mục tiêu học phần</vt:lpstr>
      <vt:lpstr>Tài liệu, công cụ học tập &amp; tham khảo</vt:lpstr>
      <vt:lpstr>Yêu cầu</vt:lpstr>
      <vt:lpstr>Các qui định</vt:lpstr>
      <vt:lpstr>Hình thức đánh giá</vt:lpstr>
      <vt:lpstr>Nội dung học phần</vt:lpstr>
      <vt:lpstr>Nội dung học phần</vt:lpstr>
      <vt:lpstr>Nội dung học phần</vt:lpstr>
      <vt:lpstr>Nội dung học phần</vt:lpstr>
      <vt:lpstr>Nội dung học phần</vt:lpstr>
      <vt:lpstr>Nội dung học phần</vt:lpstr>
      <vt:lpstr>Q&amp;A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Minh-Thai Tran</cp:lastModifiedBy>
  <cp:revision>114</cp:revision>
  <dcterms:created xsi:type="dcterms:W3CDTF">2002-09-02T01:30:43Z</dcterms:created>
  <dcterms:modified xsi:type="dcterms:W3CDTF">2017-09-06T01:17:07Z</dcterms:modified>
</cp:coreProperties>
</file>